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9" r:id="rId6"/>
    <p:sldId id="261" r:id="rId7"/>
    <p:sldId id="262" r:id="rId8"/>
    <p:sldId id="264" r:id="rId9"/>
    <p:sldId id="265" r:id="rId10"/>
    <p:sldId id="266" r:id="rId11"/>
    <p:sldId id="270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saf\Desktop\Lib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saf\Desktop\Lib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saf\Desktop\Lib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saf\Desktop\Libro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saf\Desktop\Libro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Promedio</a:t>
            </a:r>
            <a:r>
              <a:rPr lang="en-US" dirty="0"/>
              <a:t> del</a:t>
            </a:r>
            <a:r>
              <a:rPr lang="en-US" baseline="0" dirty="0"/>
              <a:t> </a:t>
            </a:r>
            <a:r>
              <a:rPr lang="en-US" baseline="0" dirty="0" err="1"/>
              <a:t>conocimiento</a:t>
            </a:r>
            <a:r>
              <a:rPr lang="en-US" baseline="0" dirty="0"/>
              <a:t> </a:t>
            </a:r>
            <a:r>
              <a:rPr lang="en-US" baseline="0" dirty="0" err="1"/>
              <a:t>sobre</a:t>
            </a:r>
            <a:r>
              <a:rPr lang="en-US" baseline="0" dirty="0"/>
              <a:t> </a:t>
            </a:r>
            <a:r>
              <a:rPr lang="en-US" baseline="0" dirty="0" err="1"/>
              <a:t>impresoras</a:t>
            </a:r>
            <a:r>
              <a:rPr lang="en-US" baseline="0" dirty="0"/>
              <a:t> 3d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Hoja2!$G$106</c:f>
              <c:strCache>
                <c:ptCount val="1"/>
                <c:pt idx="0">
                  <c:v>promedio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Hoja2!$F$107:$F$110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Hoja2!$G$107:$G$110</c:f>
              <c:numCache>
                <c:formatCode>General</c:formatCode>
                <c:ptCount val="4"/>
                <c:pt idx="0">
                  <c:v>2.4047619047619047</c:v>
                </c:pt>
                <c:pt idx="1">
                  <c:v>2.125</c:v>
                </c:pt>
                <c:pt idx="2">
                  <c:v>1.9655172413793103</c:v>
                </c:pt>
                <c:pt idx="3">
                  <c:v>2.625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AE-4420-BFC6-FC035E0D2E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0044304"/>
        <c:axId val="770043320"/>
      </c:barChart>
      <c:catAx>
        <c:axId val="77004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70043320"/>
        <c:crosses val="autoZero"/>
        <c:auto val="1"/>
        <c:lblAlgn val="ctr"/>
        <c:lblOffset val="100"/>
        <c:noMultiLvlLbl val="0"/>
      </c:catAx>
      <c:valAx>
        <c:axId val="770043320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7004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Hoja2!$Q$1</c:f>
              <c:strCache>
                <c:ptCount val="1"/>
                <c:pt idx="0">
                  <c:v>Util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47-4C88-8D34-3394798115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C47-4C88-8D34-33947981151E}"/>
              </c:ext>
            </c:extLst>
          </c:dPt>
          <c:cat>
            <c:strRef>
              <c:f>Hoja2!$P$2:$P$3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Hoja2!$Q$2:$Q$3</c:f>
              <c:numCache>
                <c:formatCode>General</c:formatCode>
                <c:ptCount val="2"/>
                <c:pt idx="0">
                  <c:v>78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47-4C88-8D34-339479811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Dispuestos</a:t>
            </a:r>
            <a:r>
              <a:rPr lang="en-US" dirty="0"/>
              <a:t> a $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Hoja2!$U$1</c:f>
              <c:strCache>
                <c:ptCount val="1"/>
                <c:pt idx="0">
                  <c:v>dispuestos a $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ED-4D07-AD8E-E6494A2BEB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ED-4D07-AD8E-E6494A2BEBE3}"/>
              </c:ext>
            </c:extLst>
          </c:dPt>
          <c:cat>
            <c:strRef>
              <c:f>Hoja2!$T$2:$T$3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Hoja2!$U$2:$U$3</c:f>
              <c:numCache>
                <c:formatCode>General</c:formatCode>
                <c:ptCount val="2"/>
                <c:pt idx="0">
                  <c:v>55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D-4D07-AD8E-E6494A2BE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Hoja2!$S$1</c:f>
              <c:strCache>
                <c:ptCount val="1"/>
                <c:pt idx="0">
                  <c:v>Impreso antes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1-4342-BA9D-F237899344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A1-4342-BA9D-F237899344A2}"/>
              </c:ext>
            </c:extLst>
          </c:dPt>
          <c:cat>
            <c:strRef>
              <c:f>Hoja2!$R$2:$R$3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Hoja2!$S$2:$S$3</c:f>
              <c:numCache>
                <c:formatCode>General</c:formatCode>
                <c:ptCount val="2"/>
                <c:pt idx="0">
                  <c:v>19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A1-4342-BA9D-F237899344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Hoja2!$W$1</c:f>
              <c:strCache>
                <c:ptCount val="1"/>
                <c:pt idx="0">
                  <c:v>Cuentan con impresora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1-4C75-AF5D-785A3895F0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21-4C75-AF5D-785A3895F001}"/>
              </c:ext>
            </c:extLst>
          </c:dPt>
          <c:cat>
            <c:strRef>
              <c:f>Hoja2!$V$2:$V$3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Hoja2!$W$2:$W$3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21-4C75-AF5D-785A3895F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5A75D-B582-4AB7-9898-3F654F029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21D060-A049-45F5-9A71-5FFACFCE4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F6638-E529-4600-8053-5FE67E25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1DEF8-F0C2-4544-8054-A3060145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0605D-40A5-43E5-8DBD-71C1BD28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250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CD120-1B9F-4BD5-957C-C8201733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F558B3-50A2-41E7-AB05-CC2C7DC0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F495C-AFE4-4ED7-A625-4CA7C6E2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9B92A9-3C67-447E-9D3D-AD5D294C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4F2C7D-5244-482E-A38F-8834A2DA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191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05BF1C-A15E-4B60-A90C-F34DB9BC1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E69AF1-6EBE-4A0D-8412-DE2BD4BA1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DE821-D751-4FE1-87DC-C786BC5C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1515E6-864A-4D23-9BFA-F1E009C4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D7A380-77F6-40AE-9FD2-96EF696E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559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FAA96-9AF5-4691-9D16-C423836E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37617F-B5E1-406D-81DD-64443ED62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5D20D0-1706-41D4-9D74-865E0E84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E94BA7-1B1E-4496-8165-54E4B52D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5B021A-AB29-49D1-A4E7-AF834A81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945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B066B-D11E-49D6-8B2B-1F3FBEDB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3EDB91-B924-4947-A2E0-CF1A83BD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0C484D-F44E-49C0-BCFE-C37C64BD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FE441-7BD9-4F80-84A3-86BCB044B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B0AEC2-BA0D-418A-99B0-B176DC2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494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F6AA4-E251-4072-A003-A9D11E6D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DA2699-E085-4E1B-99D6-08CE51592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A685E7-6712-4C25-B1C5-09B6F734E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8B939B-4B5E-4429-B247-D6827229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EDF808-D0AC-49DA-9A57-2CAFD809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BD4626-B92F-4B38-BED5-821FDB0D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0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97C27-6547-47E5-816E-DC2B5DB4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944DA6-26C7-48C7-8DC1-D0A32B96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0049D5-164E-4218-A615-4F07935E8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E69BEF-60BF-440A-BBD2-7FBAE79D8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6E15B8-850B-4170-8C98-30DA1820F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49916F-6135-47E3-B19B-C2994661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722066-5372-4E70-8873-294D3758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CF76BE5-CC7D-4119-9368-B7FE8EC1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857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A6563-C52E-45A7-906A-CD81AB7D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165B85-077B-4392-99E1-434B874F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BDA98E-3077-4A24-A062-FDD8B10C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C228B7-6963-46D7-BC3B-26F7CAD5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195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0575C9-D0BF-4B74-99CC-A3AC0348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2D8710-DA8F-4400-A6B7-CAA0378F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A05A61-01E3-4870-90A9-521B8F69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242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3D487-C8AB-4019-AC22-8EC1AC72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C2D2E6-313C-43AB-AC68-C42BE0E3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0D9D4D-54EF-4568-8BC1-9F6AE09AF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9D863D-E631-4ECE-99DA-B43FA15D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1C3945-3C64-48C7-8967-5EAB6965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7FA70E-6DD2-466B-B7BF-58C91D8E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02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A2CA1-00B7-4923-8C2C-0CE8B0DE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9953B2F-77A7-4164-9DD8-7340BF334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E48C74-37AA-45FA-9953-3AFB505CB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C9E7FE-1719-40A2-B775-8CDE838A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DCE47D-3331-4846-BEA0-A184F7AE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5DB482-237C-4A8A-BB31-B2DEE5E0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43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A92CC7-1270-4DC9-9184-6C61D5C3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33B3D-FAF3-44A8-B9AF-CEC353044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160320-4365-4D63-8F27-B079D4C0D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C425-D691-41FE-951E-3B4250B700E5}" type="datetimeFigureOut">
              <a:rPr lang="es-MX" smtClean="0"/>
              <a:t>03/02/2021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CC3ED3-F9DD-4D72-B9EE-4CE1F7F58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4D743-DB72-4062-A230-9F7982BF7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B41E-54AD-4A51-A6B7-B463D52D745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61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5E706-EB64-4B0D-84C7-12CAB2240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De modelado a impresión 3D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682ED-40FA-45C1-8DDA-CCE51E0A8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MX" dirty="0"/>
              <a:t>Cisneros Ruiz Omar </a:t>
            </a:r>
            <a:r>
              <a:rPr lang="es-MX" dirty="0" err="1"/>
              <a:t>Yosafat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4489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1444-EB85-4A02-9C14-040E6427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555"/>
          </a:xfrm>
        </p:spPr>
        <p:txBody>
          <a:bodyPr/>
          <a:lstStyle/>
          <a:p>
            <a:r>
              <a:rPr lang="es-MX" dirty="0"/>
              <a:t>Resultados 2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B2AF6BD-6DD8-447A-94FC-5018A02BB4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628804"/>
              </p:ext>
            </p:extLst>
          </p:nvPr>
        </p:nvGraphicFramePr>
        <p:xfrm>
          <a:off x="1232482" y="11582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10274E7-92BC-43CD-9AAA-F36A56DCC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3517651"/>
              </p:ext>
            </p:extLst>
          </p:nvPr>
        </p:nvGraphicFramePr>
        <p:xfrm>
          <a:off x="6387518" y="11582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29272BE7-A8F0-4C1C-B152-D53F690EEA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989031"/>
              </p:ext>
            </p:extLst>
          </p:nvPr>
        </p:nvGraphicFramePr>
        <p:xfrm>
          <a:off x="1232480" y="39014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79D0BE5-529B-402B-ABA7-2EBBF20C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818895"/>
              </p:ext>
            </p:extLst>
          </p:nvPr>
        </p:nvGraphicFramePr>
        <p:xfrm>
          <a:off x="6387518" y="39014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9522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170C-BDBD-44FD-9A9A-E70F12DA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2116D-2BAA-4AB2-84E8-EB75BFBA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aprendió el uso de inventor con las clases y demás practicas realizadas por mi cuenta</a:t>
            </a:r>
          </a:p>
          <a:p>
            <a:r>
              <a:rPr lang="es-MX" dirty="0"/>
              <a:t>Se aprendió el uso de </a:t>
            </a:r>
            <a:r>
              <a:rPr lang="es-MX" dirty="0" err="1"/>
              <a:t>Creality</a:t>
            </a:r>
            <a:r>
              <a:rPr lang="es-MX" dirty="0"/>
              <a:t> </a:t>
            </a:r>
            <a:r>
              <a:rPr lang="es-MX" dirty="0" err="1"/>
              <a:t>Slicer</a:t>
            </a:r>
            <a:r>
              <a:rPr lang="es-MX" dirty="0"/>
              <a:t> y se opto por pasar a </a:t>
            </a:r>
            <a:r>
              <a:rPr lang="es-MX" dirty="0" err="1"/>
              <a:t>PrusaSlicer</a:t>
            </a:r>
            <a:endParaRPr lang="es-MX" dirty="0"/>
          </a:p>
          <a:p>
            <a:r>
              <a:rPr lang="es-MX" dirty="0"/>
              <a:t>Se desarrollo y aplico la encuesta</a:t>
            </a:r>
          </a:p>
          <a:p>
            <a:r>
              <a:rPr lang="es-MX" dirty="0"/>
              <a:t>Se analizaron los resultados de esta encuesta</a:t>
            </a:r>
          </a:p>
        </p:txBody>
      </p:sp>
    </p:spTree>
    <p:extLst>
      <p:ext uri="{BB962C8B-B14F-4D97-AF65-F5344CB8AC3E}">
        <p14:creationId xmlns:p14="http://schemas.microsoft.com/office/powerpoint/2010/main" val="167117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9EF74-286F-4176-8B9E-34F0CAB5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Mejoras a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EF821-A9CB-44E5-BD0A-235E49AF6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Desarrollar una marca</a:t>
            </a:r>
          </a:p>
          <a:p>
            <a:pPr lvl="1"/>
            <a:r>
              <a:rPr lang="es-MX" dirty="0"/>
              <a:t>Redes sociales</a:t>
            </a:r>
          </a:p>
          <a:p>
            <a:pPr lvl="1"/>
            <a:r>
              <a:rPr lang="es-MX" dirty="0"/>
              <a:t>Pagina web</a:t>
            </a:r>
          </a:p>
          <a:p>
            <a:pPr lvl="2"/>
            <a:r>
              <a:rPr lang="es-MX" dirty="0"/>
              <a:t>Entorno para costear impresiones </a:t>
            </a:r>
          </a:p>
          <a:p>
            <a:r>
              <a:rPr lang="es-MX" dirty="0"/>
              <a:t>Investigación con diferentes poblaciones</a:t>
            </a:r>
          </a:p>
          <a:p>
            <a:r>
              <a:rPr lang="es-MX" dirty="0"/>
              <a:t>Crear un modelo de negocio</a:t>
            </a:r>
          </a:p>
          <a:p>
            <a:r>
              <a:rPr lang="es-MX" dirty="0"/>
              <a:t>Implementar mas servicios </a:t>
            </a:r>
          </a:p>
          <a:p>
            <a:r>
              <a:rPr lang="es-MX" dirty="0"/>
              <a:t>Implementar </a:t>
            </a:r>
            <a:r>
              <a:rPr lang="es-MX" dirty="0" err="1"/>
              <a:t>OctoPi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827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F6DAB-B4A4-42C6-A229-5D02E9F8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74858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831AE-086C-4E7F-8ACB-139419EA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Filosofía del </a:t>
            </a:r>
            <a:r>
              <a:rPr lang="es-MX" dirty="0" err="1"/>
              <a:t>maker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91F918-68D5-4C52-93A0-05B21A86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Hacer las cosas por ti mismo.</a:t>
            </a:r>
          </a:p>
          <a:p>
            <a:r>
              <a:rPr lang="es-MX" dirty="0"/>
              <a:t>Crear, innovar y compartir el conocimiento son principios que rigen este movimiento.</a:t>
            </a:r>
          </a:p>
        </p:txBody>
      </p:sp>
      <p:pic>
        <p:nvPicPr>
          <p:cNvPr id="2050" name="Picture 2" descr="Guy Makes His Own Fully Functional 'Wolverine Claws' and Proceeds to  Destroy All He Can! - Bloody Disgusting">
            <a:extLst>
              <a:ext uri="{FF2B5EF4-FFF2-40B4-BE49-F238E27FC236}">
                <a16:creationId xmlns:a16="http://schemas.microsoft.com/office/drawing/2014/main" id="{74C272BC-E154-43DA-9414-79D151A5F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44" y="3429000"/>
            <a:ext cx="3640288" cy="23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ard of the Maker Movement? You Will.">
            <a:extLst>
              <a:ext uri="{FF2B5EF4-FFF2-40B4-BE49-F238E27FC236}">
                <a16:creationId xmlns:a16="http://schemas.microsoft.com/office/drawing/2014/main" id="{D31EF428-42BC-4BE1-A9BF-52AED191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968" y="3324170"/>
            <a:ext cx="3351068" cy="28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4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CD00A-EEA2-4E13-85EF-4A136D85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BF4941-6D30-49DE-A0E6-B5BAD14AF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Este semestre se llevo la materia de Modelado 3d en la que aprendimos a hacer distintas piezas con distintos propósitos desde piezas técnicas hasta tazas y anillos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8F05B2-76BD-47CB-B618-E73F857DAB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91" y="3582100"/>
            <a:ext cx="8059417" cy="2370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52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B93E8-C680-4A1E-864C-95DE428A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nuevo proyecto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03C6A3-A76F-4FD1-A7CA-F65F5EEAC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Ofrecer soluciones tecnológicas a problemas cotidianos y no tan cotidianos.</a:t>
            </a:r>
          </a:p>
          <a:p>
            <a:r>
              <a:rPr lang="es-MX" dirty="0"/>
              <a:t>Consultoría.</a:t>
            </a:r>
          </a:p>
          <a:p>
            <a:r>
              <a:rPr lang="es-MX" dirty="0"/>
              <a:t>Modelado en 3d</a:t>
            </a:r>
          </a:p>
          <a:p>
            <a:r>
              <a:rPr lang="es-MX" dirty="0"/>
              <a:t>Impresión en 3d</a:t>
            </a:r>
          </a:p>
        </p:txBody>
      </p:sp>
    </p:spTree>
    <p:extLst>
      <p:ext uri="{BB962C8B-B14F-4D97-AF65-F5344CB8AC3E}">
        <p14:creationId xmlns:p14="http://schemas.microsoft.com/office/powerpoint/2010/main" val="44638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5F44-1A5D-4666-992E-BD1C6C21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DFBC6C-E9FB-4FC3-8F5E-22577D727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Aprender el uso de inventor</a:t>
            </a:r>
          </a:p>
          <a:p>
            <a:r>
              <a:rPr lang="es-MX" dirty="0"/>
              <a:t>Aprender el uso de </a:t>
            </a:r>
            <a:r>
              <a:rPr lang="es-MX" dirty="0" err="1"/>
              <a:t>Creality</a:t>
            </a:r>
            <a:r>
              <a:rPr lang="es-MX" dirty="0"/>
              <a:t> </a:t>
            </a:r>
            <a:r>
              <a:rPr lang="es-MX" dirty="0" err="1"/>
              <a:t>Slicer</a:t>
            </a:r>
            <a:endParaRPr lang="es-MX" dirty="0"/>
          </a:p>
          <a:p>
            <a:r>
              <a:rPr lang="es-MX" dirty="0"/>
              <a:t>Desarrollar primera encuesta </a:t>
            </a:r>
          </a:p>
          <a:p>
            <a:r>
              <a:rPr lang="es-MX" dirty="0"/>
              <a:t>Analizar los resultados de esta encuesta</a:t>
            </a:r>
          </a:p>
        </p:txBody>
      </p:sp>
    </p:spTree>
    <p:extLst>
      <p:ext uri="{BB962C8B-B14F-4D97-AF65-F5344CB8AC3E}">
        <p14:creationId xmlns:p14="http://schemas.microsoft.com/office/powerpoint/2010/main" val="298725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0BE60E-D025-43C1-8983-4B7B0908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4" y="1038145"/>
            <a:ext cx="6318649" cy="1028441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000000"/>
                </a:solidFill>
              </a:rPr>
              <a:t>Encuesta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8E3C91-5C1B-41A9-88AB-7DF409E1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64" y="2123968"/>
            <a:ext cx="4650524" cy="3286931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rgbClr val="000000"/>
                </a:solidFill>
              </a:rPr>
              <a:t>Se realizo una encuesta con +100 participantes, los cuales son estudiantes universitarios de distintas carreras, en escuelas tanto públicas como privadas, siendo utilizado un muestreo por conglomerado</a:t>
            </a:r>
            <a:r>
              <a:rPr lang="es-MX" sz="2000" dirty="0">
                <a:solidFill>
                  <a:srgbClr val="000000"/>
                </a:solidFill>
              </a:rPr>
              <a:t>.</a:t>
            </a:r>
            <a:endParaRPr lang="es-MX" dirty="0">
              <a:solidFill>
                <a:srgbClr val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Facultad de Estudios Superiores Zaragoza - Wikipedia, la enciclopedia libre">
            <a:extLst>
              <a:ext uri="{FF2B5EF4-FFF2-40B4-BE49-F238E27FC236}">
                <a16:creationId xmlns:a16="http://schemas.microsoft.com/office/drawing/2014/main" id="{E968C6C6-B5F1-4512-9DE8-C154EAE4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966" y="3478741"/>
            <a:ext cx="1286851" cy="16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Derecho y Relaciones Internacionales Universidad Justo Sierra - Photos |  Facebook">
            <a:extLst>
              <a:ext uri="{FF2B5EF4-FFF2-40B4-BE49-F238E27FC236}">
                <a16:creationId xmlns:a16="http://schemas.microsoft.com/office/drawing/2014/main" id="{A84986A2-A97F-4274-B78A-EF033B41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8698" y="255193"/>
            <a:ext cx="2594346" cy="25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AM - FES Acatlán -">
            <a:extLst>
              <a:ext uri="{FF2B5EF4-FFF2-40B4-BE49-F238E27FC236}">
                <a16:creationId xmlns:a16="http://schemas.microsoft.com/office/drawing/2014/main" id="{1EBC519D-2F95-41F6-92FA-A189D94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7155" y="4816264"/>
            <a:ext cx="1531961" cy="17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4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83BC0-114F-4306-8E96-92D44ADC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4588"/>
          </a:xfrm>
        </p:spPr>
        <p:txBody>
          <a:bodyPr/>
          <a:lstStyle/>
          <a:p>
            <a:r>
              <a:rPr lang="es-MX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09225-3B63-434A-96EE-9CC480EA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714"/>
            <a:ext cx="10515600" cy="4351338"/>
          </a:xfrm>
        </p:spPr>
        <p:txBody>
          <a:bodyPr/>
          <a:lstStyle/>
          <a:p>
            <a:r>
              <a:rPr lang="es-MX" dirty="0"/>
              <a:t>Al clasificar a los participantes en áreas dependiendo de su carrera se observo que áreas conocen mas de esta tecnología</a:t>
            </a:r>
          </a:p>
          <a:p>
            <a:r>
              <a:rPr lang="es-MX" dirty="0"/>
              <a:t>También se observo que el promedio no llega en ningún caso a 3</a:t>
            </a:r>
          </a:p>
          <a:p>
            <a:r>
              <a:rPr lang="es-MX" dirty="0"/>
              <a:t>Menos del 1% domina el tema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C325597-BFA0-4239-BF92-0261DF613E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142883"/>
              </p:ext>
            </p:extLst>
          </p:nvPr>
        </p:nvGraphicFramePr>
        <p:xfrm>
          <a:off x="3863829" y="3685383"/>
          <a:ext cx="4464341" cy="2603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330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DC2CD-673F-4DE5-B4FA-F884FCC5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Demostración en Inventor</a:t>
            </a:r>
          </a:p>
        </p:txBody>
      </p:sp>
      <p:pic>
        <p:nvPicPr>
          <p:cNvPr id="4" name="tornillo inventor">
            <a:hlinkClick r:id="" action="ppaction://media"/>
            <a:extLst>
              <a:ext uri="{FF2B5EF4-FFF2-40B4-BE49-F238E27FC236}">
                <a16:creationId xmlns:a16="http://schemas.microsoft.com/office/drawing/2014/main" id="{BFE75A54-07BC-4CDF-B403-B73B0079AB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103" y="1852471"/>
            <a:ext cx="8249794" cy="4640404"/>
          </a:xfrm>
        </p:spPr>
      </p:pic>
    </p:spTree>
    <p:extLst>
      <p:ext uri="{BB962C8B-B14F-4D97-AF65-F5344CB8AC3E}">
        <p14:creationId xmlns:p14="http://schemas.microsoft.com/office/powerpoint/2010/main" val="279892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6ABA0-0A2D-4333-AA71-47ACDD42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Demostración de la impresión </a:t>
            </a:r>
          </a:p>
        </p:txBody>
      </p:sp>
      <p:pic>
        <p:nvPicPr>
          <p:cNvPr id="5" name="VID_20210202_123434">
            <a:hlinkClick r:id="" action="ppaction://media"/>
            <a:extLst>
              <a:ext uri="{FF2B5EF4-FFF2-40B4-BE49-F238E27FC236}">
                <a16:creationId xmlns:a16="http://schemas.microsoft.com/office/drawing/2014/main" id="{423D6280-F8F4-465A-BE7E-42D604EF6D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792069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738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279</Words>
  <Application>Microsoft Office PowerPoint</Application>
  <PresentationFormat>Panorámica</PresentationFormat>
  <Paragraphs>46</Paragraphs>
  <Slides>13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De modelado a impresión 3D</vt:lpstr>
      <vt:lpstr>Filosofía del maker</vt:lpstr>
      <vt:lpstr>Justificación</vt:lpstr>
      <vt:lpstr>Un nuevo proyecto personal</vt:lpstr>
      <vt:lpstr>Objetivos</vt:lpstr>
      <vt:lpstr>Encuesta</vt:lpstr>
      <vt:lpstr>Resultados</vt:lpstr>
      <vt:lpstr>Demostración en Inventor</vt:lpstr>
      <vt:lpstr>Demostración de la impresión </vt:lpstr>
      <vt:lpstr>Resultados 2</vt:lpstr>
      <vt:lpstr>Conclusiones </vt:lpstr>
      <vt:lpstr>Mejoras a futuro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yosa navejas</dc:creator>
  <cp:lastModifiedBy>yosa navejas</cp:lastModifiedBy>
  <cp:revision>14</cp:revision>
  <dcterms:created xsi:type="dcterms:W3CDTF">2021-02-03T14:49:23Z</dcterms:created>
  <dcterms:modified xsi:type="dcterms:W3CDTF">2021-02-03T19:23:56Z</dcterms:modified>
</cp:coreProperties>
</file>